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2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52EFB-F0C8-4897-83E4-6894F831CAB9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92D4D-CB92-4C67-A7C6-B13CF4F95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92D4D-CB92-4C67-A7C6-B13CF4F95F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CB01FA-F35E-4B58-B7AF-14F0C1EF96AB}" type="datetimeFigureOut">
              <a:rPr lang="en-US" smtClean="0"/>
              <a:pPr/>
              <a:t>8/23/2011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7BF987-B532-4740-AE5A-4EF9214BA5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2514600"/>
            <a:ext cx="58674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Arkansas 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static.howstuffworks.com/gif/willow/geography-of-arkansas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Geographic Regions of Arkansas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797552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Ouachita Mountains</a:t>
            </a:r>
          </a:p>
          <a:p>
            <a:pPr lvl="1"/>
            <a:r>
              <a:rPr lang="en-US" dirty="0" smtClean="0"/>
              <a:t>South of the Ozarks</a:t>
            </a:r>
          </a:p>
          <a:p>
            <a:pPr lvl="1"/>
            <a:r>
              <a:rPr lang="en-US" dirty="0" smtClean="0"/>
              <a:t>Among the oldest mountains in North America</a:t>
            </a:r>
          </a:p>
          <a:p>
            <a:pPr lvl="1"/>
            <a:r>
              <a:rPr lang="en-US" dirty="0" smtClean="0"/>
              <a:t>Water and weather have worn them down and made the soil of the region sandy</a:t>
            </a:r>
          </a:p>
          <a:p>
            <a:pPr lvl="1"/>
            <a:r>
              <a:rPr lang="en-US" dirty="0" smtClean="0"/>
              <a:t>Rich in underground minerals</a:t>
            </a:r>
          </a:p>
          <a:p>
            <a:pPr lvl="1"/>
            <a:r>
              <a:rPr lang="en-US" dirty="0" smtClean="0"/>
              <a:t>Major river is the Ouachita</a:t>
            </a:r>
          </a:p>
          <a:p>
            <a:pPr lvl="1"/>
            <a:r>
              <a:rPr lang="en-US" dirty="0" smtClean="0"/>
              <a:t>Major city is Hot Springs</a:t>
            </a:r>
            <a:endParaRPr lang="en-US" dirty="0"/>
          </a:p>
        </p:txBody>
      </p:sp>
      <p:pic>
        <p:nvPicPr>
          <p:cNvPr id="31746" name="Picture 2" descr="http://rlv.zcache.com/hot_springs_national_park_ar_vintage_vintage_postcard-p239416450828534835qibm_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0"/>
            <a:ext cx="33528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Geographic Regions of Arkansas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Arkansas River Valley</a:t>
            </a:r>
          </a:p>
          <a:p>
            <a:pPr lvl="1"/>
            <a:r>
              <a:rPr lang="en-US" dirty="0" smtClean="0"/>
              <a:t>Arkansas River largest river in the state</a:t>
            </a:r>
          </a:p>
          <a:p>
            <a:pPr lvl="1"/>
            <a:r>
              <a:rPr lang="en-US" dirty="0" smtClean="0"/>
              <a:t>Joins the Mississippi River in southeast Arkansas</a:t>
            </a:r>
          </a:p>
          <a:p>
            <a:pPr lvl="1"/>
            <a:r>
              <a:rPr lang="en-US" dirty="0" smtClean="0"/>
              <a:t>Long river valley framed by flat topped mountains</a:t>
            </a:r>
          </a:p>
          <a:p>
            <a:pPr lvl="1"/>
            <a:r>
              <a:rPr lang="en-US" dirty="0" smtClean="0"/>
              <a:t>Contains states largest mountain- Mt. Magazine</a:t>
            </a:r>
          </a:p>
          <a:p>
            <a:pPr lvl="1"/>
            <a:r>
              <a:rPr lang="en-US" dirty="0" smtClean="0"/>
              <a:t>River Valley contains good farmland</a:t>
            </a:r>
          </a:p>
          <a:p>
            <a:pPr lvl="1"/>
            <a:r>
              <a:rPr lang="en-US" dirty="0" smtClean="0"/>
              <a:t>Major city- Ft. Smith, </a:t>
            </a:r>
            <a:r>
              <a:rPr lang="en-US" dirty="0" smtClean="0"/>
              <a:t>Russellville, Conway</a:t>
            </a:r>
            <a:endParaRPr lang="en-US" dirty="0"/>
          </a:p>
        </p:txBody>
      </p:sp>
      <p:pic>
        <p:nvPicPr>
          <p:cNvPr id="33794" name="Picture 2" descr="http://www.menaar.com/Arkansas_State_%20Parks/Pictures_Arkansas_State_Parks/Sunset_Arkansas_River_Val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724400"/>
            <a:ext cx="42862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Geographic Regions of Arkansas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0" y="1600200"/>
            <a:ext cx="571804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Gulf Coastal Plain</a:t>
            </a:r>
          </a:p>
          <a:p>
            <a:pPr lvl="1"/>
            <a:r>
              <a:rPr lang="en-US" dirty="0" smtClean="0"/>
              <a:t>Southwestern and Southern Arkansas</a:t>
            </a:r>
          </a:p>
          <a:p>
            <a:pPr lvl="1"/>
            <a:r>
              <a:rPr lang="en-US" dirty="0" smtClean="0"/>
              <a:t>Ouachita, Red and Saline Rivers found in this region</a:t>
            </a:r>
          </a:p>
          <a:p>
            <a:pPr lvl="1"/>
            <a:r>
              <a:rPr lang="en-US" dirty="0" smtClean="0"/>
              <a:t>River valleys form narrow strips of rich, fertile soil</a:t>
            </a:r>
          </a:p>
          <a:p>
            <a:pPr lvl="1"/>
            <a:r>
              <a:rPr lang="en-US" dirty="0" smtClean="0"/>
              <a:t>Most of the region has poor farming </a:t>
            </a:r>
          </a:p>
          <a:p>
            <a:pPr lvl="1"/>
            <a:r>
              <a:rPr lang="en-US" dirty="0" smtClean="0"/>
              <a:t>Timber production is a major economic activity</a:t>
            </a:r>
          </a:p>
          <a:p>
            <a:pPr lvl="1"/>
            <a:r>
              <a:rPr lang="en-US" dirty="0" smtClean="0"/>
              <a:t>Area was once covered by the Gulf of Mexico, when the waters receded it left behind deposits of oil and salt that have been valuable to Arkansans</a:t>
            </a:r>
          </a:p>
        </p:txBody>
      </p:sp>
      <p:pic>
        <p:nvPicPr>
          <p:cNvPr id="35842" name="Picture 2" descr="http://www.biosurvey.ou.edu/Biodiversity_Web_Site/BD_Site/Ouachita%20River%20(Dan%20&amp;%20Adam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133600"/>
            <a:ext cx="2362200" cy="366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Geographic Regions of Arkansas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407152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Mississippi Alluvial Plain</a:t>
            </a:r>
          </a:p>
          <a:p>
            <a:pPr lvl="1"/>
            <a:r>
              <a:rPr lang="en-US" dirty="0" smtClean="0"/>
              <a:t>Eastern Arkansas </a:t>
            </a:r>
          </a:p>
          <a:p>
            <a:pPr lvl="1"/>
            <a:r>
              <a:rPr lang="en-US" dirty="0" smtClean="0"/>
              <a:t>Broad, flat area of rich, fertile soil</a:t>
            </a:r>
          </a:p>
          <a:p>
            <a:pPr lvl="1"/>
            <a:r>
              <a:rPr lang="en-US" dirty="0" smtClean="0"/>
              <a:t>Soil known as alluvium has been deposited by flooding rivers</a:t>
            </a:r>
          </a:p>
          <a:p>
            <a:pPr lvl="1"/>
            <a:r>
              <a:rPr lang="en-US" dirty="0" smtClean="0"/>
              <a:t>Some of the best farmland in America</a:t>
            </a:r>
          </a:p>
          <a:p>
            <a:pPr lvl="1"/>
            <a:r>
              <a:rPr lang="en-US" dirty="0" smtClean="0"/>
              <a:t>Grand Prairie is a natural grassland found there</a:t>
            </a:r>
          </a:p>
          <a:p>
            <a:pPr lvl="1"/>
            <a:r>
              <a:rPr lang="en-US" dirty="0" smtClean="0"/>
              <a:t>Major rivers- White, St. Francis, Cache</a:t>
            </a:r>
          </a:p>
          <a:p>
            <a:pPr lvl="1"/>
            <a:r>
              <a:rPr lang="en-US" dirty="0" smtClean="0"/>
              <a:t>Major cities- Pine Bluff, Helena</a:t>
            </a:r>
          </a:p>
          <a:p>
            <a:endParaRPr lang="en-US" dirty="0"/>
          </a:p>
        </p:txBody>
      </p:sp>
      <p:pic>
        <p:nvPicPr>
          <p:cNvPr id="2050" name="Picture 2" descr="http://4.bp.blogspot.com/_fSvucTcTCpg/SmcsNA-aIiI/AAAAAAAAARU/cvRR3FPgGTM/s320/013LR+Rice+Fi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600200"/>
            <a:ext cx="2362200" cy="2438400"/>
          </a:xfrm>
          <a:prstGeom prst="rect">
            <a:avLst/>
          </a:prstGeom>
          <a:noFill/>
        </p:spPr>
      </p:pic>
      <p:pic>
        <p:nvPicPr>
          <p:cNvPr id="2052" name="Picture 4" descr="http://www.arkansasmediaroom.com/news-releases/image_thumbs.aspx?img=2_16_01_t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3434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Geographic Regions of Arkansas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1600200"/>
            <a:ext cx="5337048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Crowley's Ridge</a:t>
            </a:r>
          </a:p>
          <a:p>
            <a:pPr lvl="1"/>
            <a:r>
              <a:rPr lang="en-US" dirty="0" smtClean="0"/>
              <a:t>Runs north and south along the upper delta</a:t>
            </a:r>
          </a:p>
          <a:p>
            <a:pPr lvl="1"/>
            <a:r>
              <a:rPr lang="en-US" dirty="0" smtClean="0"/>
              <a:t>Ancient Mississippi and Ohio Rivers ran on each side leaving the ridge in the middle</a:t>
            </a:r>
          </a:p>
          <a:p>
            <a:pPr lvl="1"/>
            <a:r>
              <a:rPr lang="en-US" dirty="0" smtClean="0"/>
              <a:t>Covered by fine, windblown dirt called loess</a:t>
            </a:r>
          </a:p>
          <a:p>
            <a:pPr lvl="1"/>
            <a:r>
              <a:rPr lang="en-US" dirty="0" smtClean="0"/>
              <a:t>Ridge for a long time was a safe have from flooding rivers in the region</a:t>
            </a:r>
          </a:p>
          <a:p>
            <a:pPr lvl="1"/>
            <a:r>
              <a:rPr lang="en-US" dirty="0" smtClean="0"/>
              <a:t>Major cities- Jonesboro</a:t>
            </a:r>
          </a:p>
          <a:p>
            <a:endParaRPr lang="en-US" dirty="0"/>
          </a:p>
        </p:txBody>
      </p:sp>
      <p:pic>
        <p:nvPicPr>
          <p:cNvPr id="41986" name="Picture 2" descr="http://www.geology.ar.gov/images/loess%20cany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2971800" cy="2286000"/>
          </a:xfrm>
          <a:prstGeom prst="rect">
            <a:avLst/>
          </a:prstGeom>
          <a:noFill/>
        </p:spPr>
      </p:pic>
      <p:pic>
        <p:nvPicPr>
          <p:cNvPr id="41988" name="Picture 4" descr="http://static.panoramio.com/photos/original/5645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Arkansas Natural Resources and Land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873752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 has abundant natural resources</a:t>
            </a:r>
          </a:p>
          <a:p>
            <a:r>
              <a:rPr lang="en-US" dirty="0" smtClean="0"/>
              <a:t>Only diamond producing state in the nation</a:t>
            </a:r>
          </a:p>
          <a:p>
            <a:r>
              <a:rPr lang="en-US" dirty="0" smtClean="0"/>
              <a:t>Top three minerals produced  are petroleum, natural gas and bromine</a:t>
            </a:r>
          </a:p>
          <a:p>
            <a:r>
              <a:rPr lang="en-US" dirty="0" smtClean="0"/>
              <a:t>Arkansas has timber production</a:t>
            </a:r>
          </a:p>
          <a:p>
            <a:r>
              <a:rPr lang="en-US" dirty="0" smtClean="0"/>
              <a:t>Some coal and sand and gravel</a:t>
            </a:r>
          </a:p>
          <a:p>
            <a:r>
              <a:rPr lang="en-US" dirty="0" smtClean="0"/>
              <a:t>Soil and land are also a natural resources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4034" name="Picture 2" descr="http://www.naturalheritage.com/!userfiles/newsPhotos/king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76400"/>
            <a:ext cx="2571750" cy="2276476"/>
          </a:xfrm>
          <a:prstGeom prst="rect">
            <a:avLst/>
          </a:prstGeom>
          <a:noFill/>
        </p:spPr>
      </p:pic>
      <p:pic>
        <p:nvPicPr>
          <p:cNvPr id="44036" name="Picture 4" descr="http://www.menaar.com/Arkansas_State_%20Parks/Pictures_Arkansas_State_Parks/Arkansas_Museum_of_Natural_Resources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14800"/>
            <a:ext cx="2667000" cy="2562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Arkansas Natural Resources and Land Use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9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6082" name="Picture 2" descr="http://ghsweb.k12.ar.us/sschs/coal/Arkans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7056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Arkansas Climate and Unique Geographic Features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200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Arkansas climate is classified as humid subtropical</a:t>
            </a:r>
          </a:p>
          <a:p>
            <a:r>
              <a:rPr lang="en-US" dirty="0" smtClean="0"/>
              <a:t>Warm summers and mild winters</a:t>
            </a:r>
          </a:p>
          <a:p>
            <a:r>
              <a:rPr lang="en-US" dirty="0" smtClean="0"/>
              <a:t>Weather varies across the state </a:t>
            </a:r>
          </a:p>
          <a:p>
            <a:r>
              <a:rPr lang="en-US" dirty="0" smtClean="0"/>
              <a:t>Most rain along lower Mississippi Alluvial Plain</a:t>
            </a:r>
          </a:p>
          <a:p>
            <a:r>
              <a:rPr lang="en-US" dirty="0" smtClean="0"/>
              <a:t>Most snow is in Ouachita and Ozark Mountains</a:t>
            </a:r>
          </a:p>
          <a:p>
            <a:r>
              <a:rPr lang="en-US" dirty="0" smtClean="0"/>
              <a:t>Geographic center of Arkansas is in Pulaski County outside of North Little Rock</a:t>
            </a:r>
          </a:p>
          <a:p>
            <a:r>
              <a:rPr lang="en-US" dirty="0" smtClean="0"/>
              <a:t>Highest point is Mt. Magazine (2,753 feet)</a:t>
            </a:r>
          </a:p>
          <a:p>
            <a:r>
              <a:rPr lang="en-US" dirty="0" smtClean="0"/>
              <a:t>Lowest point is on the Louisiana border in Union County at 54 feet above sea level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yellcounty.net/community/community_images/ma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4800600"/>
            <a:ext cx="38862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330952" cy="449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Agriculture is the state’s leading industry</a:t>
            </a:r>
          </a:p>
          <a:p>
            <a:r>
              <a:rPr lang="en-US" dirty="0" smtClean="0"/>
              <a:t>One of the nations leading producers of rice, poultry, cotton and soybeans</a:t>
            </a:r>
          </a:p>
          <a:p>
            <a:r>
              <a:rPr lang="en-US" dirty="0" smtClean="0"/>
              <a:t>Some of the countries largest companies began in Arkansas and are based here</a:t>
            </a:r>
          </a:p>
          <a:p>
            <a:r>
              <a:rPr lang="en-US" dirty="0" err="1" smtClean="0"/>
              <a:t>Wal</a:t>
            </a:r>
            <a:r>
              <a:rPr lang="en-US" dirty="0" smtClean="0"/>
              <a:t> Mart</a:t>
            </a:r>
          </a:p>
          <a:p>
            <a:r>
              <a:rPr lang="en-US" dirty="0" smtClean="0"/>
              <a:t>Tyson Foods</a:t>
            </a:r>
          </a:p>
          <a:p>
            <a:r>
              <a:rPr lang="en-US" dirty="0" smtClean="0"/>
              <a:t>JB Hunt Trucking</a:t>
            </a:r>
          </a:p>
          <a:p>
            <a:r>
              <a:rPr lang="en-US" dirty="0" smtClean="0"/>
              <a:t>Murphy Oil</a:t>
            </a:r>
            <a:endParaRPr lang="en-US" dirty="0"/>
          </a:p>
        </p:txBody>
      </p:sp>
      <p:pic>
        <p:nvPicPr>
          <p:cNvPr id="50178" name="Picture 2" descr="http://arsweetpotatoes.com/images/argrown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800600"/>
            <a:ext cx="2743200" cy="1400175"/>
          </a:xfrm>
          <a:prstGeom prst="rect">
            <a:avLst/>
          </a:prstGeom>
          <a:noFill/>
        </p:spPr>
      </p:pic>
      <p:pic>
        <p:nvPicPr>
          <p:cNvPr id="50180" name="Picture 4" descr="http://thesituationist.files.wordpress.com/2011/05/walmart-live-bette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76400"/>
            <a:ext cx="2362200" cy="1771650"/>
          </a:xfrm>
          <a:prstGeom prst="rect">
            <a:avLst/>
          </a:prstGeom>
          <a:noFill/>
        </p:spPr>
      </p:pic>
      <p:pic>
        <p:nvPicPr>
          <p:cNvPr id="50182" name="Picture 6" descr="http://ms.wish.org/wp-content/blogs/104/uploads/tyso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200400"/>
            <a:ext cx="2228850" cy="150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Geography Affect Arkansas History?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480364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Geography is the study of the human living trends and the physical characteristics of the earth</a:t>
            </a:r>
          </a:p>
          <a:p>
            <a:r>
              <a:rPr lang="en-US" dirty="0" smtClean="0"/>
              <a:t>Geography has impacted the history of Arkansas from how we travel, where we live, what we grow and what we produce</a:t>
            </a:r>
          </a:p>
          <a:p>
            <a:r>
              <a:rPr lang="en-US" dirty="0" smtClean="0"/>
              <a:t>It has influenced our history, economy, lifestyles, the foods we eat our image, reputation and citizens</a:t>
            </a:r>
          </a:p>
        </p:txBody>
      </p:sp>
      <p:pic>
        <p:nvPicPr>
          <p:cNvPr id="31746" name="Picture 2" descr="http://2.bp.blogspot.com/_fSvucTcTCpg/SjhuZJCf3KI/AAAAAAAAANw/c92yCdkSCpg/s320/036LR+No-Till+Plan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048000" cy="2438400"/>
          </a:xfrm>
          <a:prstGeom prst="rect">
            <a:avLst/>
          </a:prstGeom>
          <a:noFill/>
        </p:spPr>
      </p:pic>
      <p:pic>
        <p:nvPicPr>
          <p:cNvPr id="31748" name="Picture 4" descr="http://2.bp.blogspot.com/_fSvucTcTCpg/TSAKS28Ge9I/AAAAAAAAA2k/ZaE5BR9J8Cc/s1600/038LR+Pintai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30480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How does Geography Affect Arkansas History?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u="sng" dirty="0" smtClean="0"/>
              <a:t>5 Themes of Geography</a:t>
            </a:r>
          </a:p>
          <a:p>
            <a:r>
              <a:rPr lang="en-US" dirty="0" smtClean="0"/>
              <a:t>Used to analyze and categorize geographic information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Human/Environment Interaction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Location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Movement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Place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Region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Geography Affect Arkansas History?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54752" cy="4953000"/>
          </a:xfrm>
        </p:spPr>
        <p:txBody>
          <a:bodyPr>
            <a:normAutofit/>
          </a:bodyPr>
          <a:lstStyle/>
          <a:p>
            <a:r>
              <a:rPr lang="en-US" i="1" dirty="0" smtClean="0"/>
              <a:t>Human/ Environment Interaction</a:t>
            </a:r>
          </a:p>
          <a:p>
            <a:pPr lvl="1"/>
            <a:r>
              <a:rPr lang="en-US" dirty="0" smtClean="0"/>
              <a:t>How we adapt or modify the environment</a:t>
            </a:r>
          </a:p>
          <a:p>
            <a:pPr lvl="1"/>
            <a:r>
              <a:rPr lang="en-US" dirty="0" smtClean="0"/>
              <a:t>Can be positive or negative</a:t>
            </a:r>
          </a:p>
          <a:p>
            <a:r>
              <a:rPr lang="en-US" i="1" dirty="0" smtClean="0"/>
              <a:t>Location</a:t>
            </a:r>
          </a:p>
          <a:p>
            <a:pPr lvl="1"/>
            <a:r>
              <a:rPr lang="en-US" dirty="0" smtClean="0"/>
              <a:t>Two types- absolute or relative</a:t>
            </a:r>
          </a:p>
          <a:p>
            <a:pPr lvl="1"/>
            <a:r>
              <a:rPr lang="en-US" dirty="0" smtClean="0"/>
              <a:t>Absolute- where you are using latitude and longitude</a:t>
            </a:r>
          </a:p>
          <a:p>
            <a:pPr lvl="1"/>
            <a:r>
              <a:rPr lang="en-US" dirty="0" smtClean="0"/>
              <a:t>Relative- where you are in relation to something else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9938" name="Picture 2" descr="http://www.careeroverview.com/media/photos/AR/Little_Rock,_Arkansas-Little_Rock_Skyline_2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05000"/>
            <a:ext cx="2743199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Geography Affect Arkansas History?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2667000"/>
          </a:xfrm>
        </p:spPr>
        <p:txBody>
          <a:bodyPr/>
          <a:lstStyle/>
          <a:p>
            <a:r>
              <a:rPr lang="en-US" i="1" dirty="0" smtClean="0"/>
              <a:t>Movement</a:t>
            </a:r>
          </a:p>
          <a:p>
            <a:pPr lvl="1"/>
            <a:r>
              <a:rPr lang="en-US" dirty="0" smtClean="0"/>
              <a:t>Movement of people, exchange or development of ideas or goods</a:t>
            </a:r>
          </a:p>
          <a:p>
            <a:pPr lvl="1"/>
            <a:r>
              <a:rPr lang="en-US" dirty="0" smtClean="0"/>
              <a:t>Creates interdependence</a:t>
            </a:r>
          </a:p>
          <a:p>
            <a:pPr lvl="1"/>
            <a:r>
              <a:rPr lang="en-US" dirty="0" smtClean="0"/>
              <a:t>Can create conflict</a:t>
            </a:r>
          </a:p>
          <a:p>
            <a:endParaRPr lang="en-US" dirty="0"/>
          </a:p>
        </p:txBody>
      </p:sp>
      <p:pic>
        <p:nvPicPr>
          <p:cNvPr id="37890" name="Picture 2" descr="http://media.thenewstribune.com/smedia/2010/12/11/01/754-11GRIDLOCK_P.standalone.prod_affiliate.5.jpg?height=399&amp;width=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95800"/>
            <a:ext cx="4800600" cy="220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does Geography Affect Arkansas History?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00400" y="1600200"/>
            <a:ext cx="5565648" cy="49530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Place</a:t>
            </a:r>
          </a:p>
          <a:p>
            <a:pPr lvl="1"/>
            <a:r>
              <a:rPr lang="en-US" dirty="0" smtClean="0"/>
              <a:t>Distinctive human or physical characteristics</a:t>
            </a:r>
          </a:p>
          <a:p>
            <a:pPr lvl="1"/>
            <a:r>
              <a:rPr lang="en-US" dirty="0" smtClean="0"/>
              <a:t>Human- culture, beliefs, music, foods</a:t>
            </a:r>
          </a:p>
          <a:p>
            <a:pPr lvl="1"/>
            <a:r>
              <a:rPr lang="en-US" dirty="0" smtClean="0"/>
              <a:t>Physical- mountains, rivers, lakes, plants</a:t>
            </a:r>
          </a:p>
          <a:p>
            <a:r>
              <a:rPr lang="en-US" i="1" dirty="0" smtClean="0"/>
              <a:t>Region</a:t>
            </a:r>
          </a:p>
          <a:p>
            <a:r>
              <a:rPr lang="en-US" dirty="0" smtClean="0"/>
              <a:t>Arkansas has six distinctive geographic regions</a:t>
            </a:r>
          </a:p>
          <a:p>
            <a:pPr lvl="1"/>
            <a:r>
              <a:rPr lang="en-US" dirty="0" smtClean="0"/>
              <a:t>Ozark Mountains</a:t>
            </a:r>
          </a:p>
          <a:p>
            <a:pPr lvl="1"/>
            <a:r>
              <a:rPr lang="en-US" dirty="0" smtClean="0"/>
              <a:t>Arkansas Valley</a:t>
            </a:r>
          </a:p>
          <a:p>
            <a:pPr lvl="1"/>
            <a:r>
              <a:rPr lang="en-US" dirty="0" smtClean="0"/>
              <a:t>Ouachita Mountains</a:t>
            </a:r>
          </a:p>
          <a:p>
            <a:pPr lvl="1"/>
            <a:r>
              <a:rPr lang="en-US" dirty="0" smtClean="0"/>
              <a:t>Gulf Coastal Plain</a:t>
            </a:r>
          </a:p>
          <a:p>
            <a:pPr lvl="1"/>
            <a:r>
              <a:rPr lang="en-US" dirty="0" smtClean="0"/>
              <a:t>Mississippi Alluvial Plain (Delta)</a:t>
            </a:r>
          </a:p>
          <a:p>
            <a:pPr lvl="1"/>
            <a:r>
              <a:rPr lang="en-US" dirty="0" smtClean="0"/>
              <a:t>Crowley’s Ridge</a:t>
            </a:r>
            <a:endParaRPr lang="en-US" dirty="0"/>
          </a:p>
        </p:txBody>
      </p:sp>
      <p:pic>
        <p:nvPicPr>
          <p:cNvPr id="4098" name="Picture 2" descr="http://cache.boston.com/bonzai-fba/Globe_Photo/2008/03/06/1204837655_6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2667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Rivers of Arkansas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1600200"/>
            <a:ext cx="5337048" cy="1371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emp.us/images/Biot586Phot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6019800" cy="4867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Six Geographic Regions of Arkansas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85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http://encyclopediaofarkansas.net/media/gallery/Map/physiographic_regions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Six Geographic Regions of Arkansas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Ozark Mountains</a:t>
            </a:r>
          </a:p>
          <a:p>
            <a:pPr lvl="1"/>
            <a:r>
              <a:rPr lang="en-US" dirty="0" smtClean="0"/>
              <a:t>Almost all of northwestern Arkansas</a:t>
            </a:r>
          </a:p>
          <a:p>
            <a:pPr lvl="1"/>
            <a:r>
              <a:rPr lang="en-US" dirty="0" smtClean="0"/>
              <a:t>Oldest landform in the state</a:t>
            </a:r>
          </a:p>
          <a:p>
            <a:pPr lvl="1"/>
            <a:r>
              <a:rPr lang="en-US" dirty="0" smtClean="0"/>
              <a:t>Not really mountains but an eroded plateau</a:t>
            </a:r>
          </a:p>
          <a:p>
            <a:pPr lvl="1"/>
            <a:r>
              <a:rPr lang="en-US" dirty="0" smtClean="0"/>
              <a:t>Buffalo, Kings and White Rivers create small, fertile river valleys</a:t>
            </a:r>
          </a:p>
          <a:p>
            <a:pPr lvl="1"/>
            <a:r>
              <a:rPr lang="en-US" dirty="0" smtClean="0"/>
              <a:t>Major City is Fayetteville</a:t>
            </a:r>
            <a:endParaRPr lang="en-US" dirty="0"/>
          </a:p>
        </p:txBody>
      </p:sp>
      <p:pic>
        <p:nvPicPr>
          <p:cNvPr id="2050" name="Picture 2" descr="http://activerain.com/image_store/uploads/1/0/0/3/8/ar116197474883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800600"/>
            <a:ext cx="381000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269</TotalTime>
  <Words>742</Words>
  <Application>Microsoft Office PowerPoint</Application>
  <PresentationFormat>On-screen Show (4:3)</PresentationFormat>
  <Paragraphs>134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Median</vt:lpstr>
      <vt:lpstr>Arkansas Geography</vt:lpstr>
      <vt:lpstr>How does Geography Affect Arkansas History?</vt:lpstr>
      <vt:lpstr>How does Geography Affect Arkansas History?</vt:lpstr>
      <vt:lpstr>How does Geography Affect Arkansas History?</vt:lpstr>
      <vt:lpstr>How does Geography Affect Arkansas History?</vt:lpstr>
      <vt:lpstr>How does Geography Affect Arkansas History?</vt:lpstr>
      <vt:lpstr>Rivers of Arkansas</vt:lpstr>
      <vt:lpstr>Six Geographic Regions of Arkansas</vt:lpstr>
      <vt:lpstr>Six Geographic Regions of Arkansas</vt:lpstr>
      <vt:lpstr>Six Geographic Regions of Arkansas</vt:lpstr>
      <vt:lpstr>Six Geographic Regions of Arkansas</vt:lpstr>
      <vt:lpstr>Six Geographic Regions of Arkansas</vt:lpstr>
      <vt:lpstr>Six Geographic Regions of Arkansas</vt:lpstr>
      <vt:lpstr>Six Geographic Regions of Arkansas</vt:lpstr>
      <vt:lpstr>Arkansas Natural Resources and Land Use</vt:lpstr>
      <vt:lpstr>Arkansas Natural Resources and Land Use</vt:lpstr>
      <vt:lpstr>Arkansas Climate and Unique Geographic Features</vt:lpstr>
      <vt:lpstr>Arkansas Economy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Arkansas Geography</dc:title>
  <dc:creator>matthew dean</dc:creator>
  <cp:lastModifiedBy>dean</cp:lastModifiedBy>
  <cp:revision>27</cp:revision>
  <dcterms:created xsi:type="dcterms:W3CDTF">2011-07-25T17:01:31Z</dcterms:created>
  <dcterms:modified xsi:type="dcterms:W3CDTF">2011-08-23T15:46:18Z</dcterms:modified>
</cp:coreProperties>
</file>